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1.jpeg" ContentType="image/jpeg"/>
  <Override PartName="/ppt/media/image3.png" ContentType="image/png"/>
  <Override PartName="/ppt/media/image2.jpeg" ContentType="image/jpe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pl-PL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>
            <a:noAutofit/>
          </a:bodyPr>
          <a:p>
            <a:pPr algn="ctr">
              <a:lnSpc>
                <a:spcPct val="90000"/>
              </a:lnSpc>
            </a:pPr>
            <a:r>
              <a:rPr b="0" lang="pl-PL" sz="6000" spc="-1" strike="noStrike">
                <a:solidFill>
                  <a:srgbClr val="000000"/>
                </a:solidFill>
                <a:latin typeface="Calibri Light"/>
              </a:rPr>
              <a:t>Kliknij, aby edytować styl</a:t>
            </a:r>
            <a:endParaRPr b="0" lang="pl-PL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820AF0C5-D281-49FA-9045-6C265EB97DF8}" type="datetime">
              <a:rPr b="0" lang="pl-PL" sz="1200" spc="-1" strike="noStrike">
                <a:solidFill>
                  <a:srgbClr val="8b8b8b"/>
                </a:solidFill>
                <a:latin typeface="Calibri"/>
              </a:rPr>
              <a:t>22-11-22</a:t>
            </a:fld>
            <a:endParaRPr b="0" lang="pl-PL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pl-PL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4DCD7A18-40DB-4752-A766-C1C4CA391B39}" type="slidenum">
              <a:rPr b="0" lang="pl-PL" sz="1200" spc="-1" strike="noStrike">
                <a:solidFill>
                  <a:srgbClr val="8b8b8b"/>
                </a:solidFill>
                <a:latin typeface="Calibri"/>
              </a:rPr>
              <a:t>&lt;numer&gt;</a:t>
            </a:fld>
            <a:endParaRPr b="0" lang="pl-PL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Obraz 6" descr=""/>
          <p:cNvPicPr/>
          <p:nvPr/>
        </p:nvPicPr>
        <p:blipFill>
          <a:blip r:embed="rId1"/>
          <a:stretch/>
        </p:blipFill>
        <p:spPr>
          <a:xfrm>
            <a:off x="7250760" y="3515760"/>
            <a:ext cx="4294080" cy="1295640"/>
          </a:xfrm>
          <a:prstGeom prst="rect">
            <a:avLst/>
          </a:prstGeom>
          <a:ln>
            <a:noFill/>
          </a:ln>
        </p:spPr>
      </p:pic>
      <p:pic>
        <p:nvPicPr>
          <p:cNvPr id="41" name="Picture 2" descr="C:\Documents and Settings\krysias\Pulpit\logo DL i inne\Dzialaj_Lokalnie_logo.JPG"/>
          <p:cNvPicPr/>
          <p:nvPr/>
        </p:nvPicPr>
        <p:blipFill>
          <a:blip r:embed="rId2"/>
          <a:stretch/>
        </p:blipFill>
        <p:spPr>
          <a:xfrm>
            <a:off x="5239440" y="144360"/>
            <a:ext cx="1720440" cy="2519640"/>
          </a:xfrm>
          <a:prstGeom prst="rect">
            <a:avLst/>
          </a:prstGeom>
          <a:ln>
            <a:noFill/>
          </a:ln>
        </p:spPr>
      </p:pic>
      <p:sp>
        <p:nvSpPr>
          <p:cNvPr id="42" name="CustomShape 1"/>
          <p:cNvSpPr/>
          <p:nvPr/>
        </p:nvSpPr>
        <p:spPr>
          <a:xfrm>
            <a:off x="833760" y="2712600"/>
            <a:ext cx="10896120" cy="107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rmAutofit/>
          </a:bodyPr>
          <a:p>
            <a:pPr algn="ctr">
              <a:lnSpc>
                <a:spcPct val="100000"/>
              </a:lnSpc>
            </a:pPr>
            <a:r>
              <a:rPr b="1" lang="pl-PL" sz="2000" spc="-1" strike="noStrike">
                <a:solidFill>
                  <a:srgbClr val="000000"/>
                </a:solidFill>
                <a:latin typeface="Calibri Light"/>
              </a:rPr>
              <a:t>Przedstawiony projekt dofinansowano ze środków programu „Działaj Lokalnie” </a:t>
            </a:r>
            <a:endParaRPr b="0" lang="pl-PL" sz="20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pl-PL" sz="2000" spc="-1" strike="noStrike">
                <a:solidFill>
                  <a:srgbClr val="000000"/>
                </a:solidFill>
                <a:latin typeface="Calibri Light"/>
              </a:rPr>
              <a:t>Polsko-Amerykańskiej Fundacji Wolności</a:t>
            </a:r>
            <a:endParaRPr b="0" lang="pl-PL" sz="2000" spc="-1" strike="noStrike">
              <a:latin typeface="Arial"/>
            </a:endParaRPr>
          </a:p>
        </p:txBody>
      </p:sp>
      <p:pic>
        <p:nvPicPr>
          <p:cNvPr id="43" name="Obraz 5" descr=""/>
          <p:cNvPicPr/>
          <p:nvPr/>
        </p:nvPicPr>
        <p:blipFill>
          <a:blip r:embed="rId3"/>
          <a:stretch/>
        </p:blipFill>
        <p:spPr>
          <a:xfrm>
            <a:off x="1082880" y="3751200"/>
            <a:ext cx="3852720" cy="719640"/>
          </a:xfrm>
          <a:prstGeom prst="rect">
            <a:avLst/>
          </a:prstGeom>
          <a:ln>
            <a:noFill/>
          </a:ln>
        </p:spPr>
      </p:pic>
      <p:sp>
        <p:nvSpPr>
          <p:cNvPr id="44" name="CustomShape 2"/>
          <p:cNvSpPr/>
          <p:nvPr/>
        </p:nvSpPr>
        <p:spPr>
          <a:xfrm>
            <a:off x="1082880" y="4708080"/>
            <a:ext cx="10033560" cy="1461960"/>
          </a:xfrm>
          <a:prstGeom prst="rect">
            <a:avLst/>
          </a:prstGeom>
          <a:noFill/>
          <a:ln cap="rnd">
            <a:solidFill>
              <a:schemeClr val="tx1"/>
            </a:solidFill>
            <a:custDash/>
          </a:ln>
        </p:spPr>
        <p:style>
          <a:lnRef idx="0"/>
          <a:fillRef idx="0"/>
          <a:effectRef idx="0"/>
          <a:fontRef idx="minor"/>
        </p:style>
      </p:sp>
      <p:pic>
        <p:nvPicPr>
          <p:cNvPr id="45" name="Obraz 8" descr=""/>
          <p:cNvPicPr/>
          <p:nvPr/>
        </p:nvPicPr>
        <p:blipFill>
          <a:blip r:embed="rId4"/>
          <a:stretch/>
        </p:blipFill>
        <p:spPr>
          <a:xfrm>
            <a:off x="2221920" y="6322320"/>
            <a:ext cx="1188360" cy="415440"/>
          </a:xfrm>
          <a:prstGeom prst="rect">
            <a:avLst/>
          </a:prstGeom>
          <a:ln>
            <a:noFill/>
          </a:ln>
        </p:spPr>
      </p:pic>
      <p:sp>
        <p:nvSpPr>
          <p:cNvPr id="46" name="CustomShape 3"/>
          <p:cNvSpPr/>
          <p:nvPr/>
        </p:nvSpPr>
        <p:spPr>
          <a:xfrm>
            <a:off x="3852360" y="6255000"/>
            <a:ext cx="5400360" cy="550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>
            <a:normAutofit/>
          </a:bodyPr>
          <a:p>
            <a:pPr>
              <a:lnSpc>
                <a:spcPct val="100000"/>
              </a:lnSpc>
              <a:spcBef>
                <a:spcPts val="320"/>
              </a:spcBef>
            </a:pPr>
            <a:r>
              <a:rPr b="1" lang="pl-PL" sz="1600" spc="-1" strike="noStrike">
                <a:solidFill>
                  <a:srgbClr val="0d0d0d"/>
                </a:solidFill>
                <a:latin typeface="Calibri"/>
              </a:rPr>
              <a:t>Ten utwór jest dostępny na licencji Creative Commons</a:t>
            </a:r>
            <a:br/>
            <a:r>
              <a:rPr b="1" lang="pl-PL" sz="1600" spc="-1" strike="noStrike">
                <a:solidFill>
                  <a:srgbClr val="0d0d0d"/>
                </a:solidFill>
                <a:latin typeface="Calibri"/>
              </a:rPr>
              <a:t>Uznanie autorstwa – Użycie niekomercyjne 4.0 (CC BY-NC 4.0)</a:t>
            </a:r>
            <a:endParaRPr b="0" lang="pl-PL" sz="1600" spc="-1" strike="noStrike">
              <a:latin typeface="Arial"/>
            </a:endParaRPr>
          </a:p>
        </p:txBody>
      </p:sp>
      <p:pic>
        <p:nvPicPr>
          <p:cNvPr id="47" name="" descr=""/>
          <p:cNvPicPr/>
          <p:nvPr/>
        </p:nvPicPr>
        <p:blipFill>
          <a:blip r:embed="rId5"/>
          <a:stretch/>
        </p:blipFill>
        <p:spPr>
          <a:xfrm>
            <a:off x="3061800" y="4775040"/>
            <a:ext cx="3130200" cy="1395000"/>
          </a:xfrm>
          <a:prstGeom prst="rect">
            <a:avLst/>
          </a:prstGeom>
          <a:ln>
            <a:noFill/>
          </a:ln>
        </p:spPr>
      </p:pic>
      <p:pic>
        <p:nvPicPr>
          <p:cNvPr id="48" name="" descr=""/>
          <p:cNvPicPr/>
          <p:nvPr/>
        </p:nvPicPr>
        <p:blipFill>
          <a:blip r:embed="rId6"/>
          <a:stretch/>
        </p:blipFill>
        <p:spPr>
          <a:xfrm>
            <a:off x="6668280" y="4744440"/>
            <a:ext cx="2277360" cy="13755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Application>LibreOffice/6.3.0.4$Windows_X86_64 LibreOffice_project/057fc023c990d676a43019934386b85b21a9ee99</Application>
  <Words>40</Words>
  <Paragraphs>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2022-04-27T12:45:17Z</dcterms:created>
  <dc:creator>Renata Aderek-Zielińska</dc:creator>
  <dc:description/>
  <dc:language>pl-PL</dc:language>
  <cp:lastModifiedBy/>
  <dcterms:modified xsi:type="dcterms:W3CDTF">2022-11-22T20:04:06Z</dcterms:modified>
  <cp:revision>3</cp:revision>
  <dc:subject/>
  <dc:title>Prezentacja programu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Panoramiczny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</vt:i4>
  </property>
</Properties>
</file>