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media/image3.png" ContentType="image/png"/>
  <Override PartName="/ppt/media/image2.jpeg" ContentType="image/jpe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"/>
              </a:rPr>
              <a:t>Kliknij, aby edytować styl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ED515B6-54C0-4D3C-9B90-BE3FC01970E2}" type="datetime">
              <a:rPr b="0" lang="pl-PL" sz="1200" spc="-1" strike="noStrike">
                <a:solidFill>
                  <a:srgbClr val="8b8b8b"/>
                </a:solidFill>
                <a:latin typeface="Calibri"/>
              </a:rPr>
              <a:t>22-11-22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D223955-D673-42BB-9F84-7B1FD88DF821}" type="slidenum">
              <a:rPr b="0" lang="pl-PL" sz="1200" spc="-1" strike="noStrike">
                <a:solidFill>
                  <a:srgbClr val="8b8b8b"/>
                </a:solidFill>
                <a:latin typeface="Calibri"/>
              </a:rPr>
              <a:t>&lt;numer&gt;</a:t>
            </a:fld>
            <a:endParaRPr b="0" lang="pl-P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Obraz 5" descr=""/>
          <p:cNvPicPr/>
          <p:nvPr/>
        </p:nvPicPr>
        <p:blipFill>
          <a:blip r:embed="rId1"/>
          <a:stretch/>
        </p:blipFill>
        <p:spPr>
          <a:xfrm>
            <a:off x="4644000" y="3357000"/>
            <a:ext cx="4294080" cy="1295640"/>
          </a:xfrm>
          <a:prstGeom prst="rect">
            <a:avLst/>
          </a:prstGeom>
          <a:ln>
            <a:noFill/>
          </a:ln>
        </p:spPr>
      </p:pic>
      <p:sp>
        <p:nvSpPr>
          <p:cNvPr id="41" name="TextShape 1"/>
          <p:cNvSpPr txBox="1"/>
          <p:nvPr/>
        </p:nvSpPr>
        <p:spPr>
          <a:xfrm>
            <a:off x="2732040" y="6100560"/>
            <a:ext cx="5400360" cy="550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320"/>
              </a:spcBef>
            </a:pPr>
            <a:r>
              <a:rPr b="1" lang="pl-PL" sz="1600" spc="-1" strike="noStrike">
                <a:solidFill>
                  <a:srgbClr val="0d0d0d"/>
                </a:solidFill>
                <a:latin typeface="Calibri"/>
              </a:rPr>
              <a:t>Ten utwór jest dostępny na licencji Creative Commons</a:t>
            </a:r>
            <a:br/>
            <a:r>
              <a:rPr b="1" lang="pl-PL" sz="1600" spc="-1" strike="noStrike">
                <a:solidFill>
                  <a:srgbClr val="0d0d0d"/>
                </a:solidFill>
                <a:latin typeface="Calibri"/>
              </a:rPr>
              <a:t>Uznanie autorstwa – Użycie niekomercyjne 4.0 (CC BY-NC 4.0)</a:t>
            </a:r>
            <a:endParaRPr b="0" lang="pl-PL" sz="1600" spc="-1" strike="noStrike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611640" y="4509000"/>
            <a:ext cx="7920360" cy="1461960"/>
          </a:xfrm>
          <a:prstGeom prst="rect">
            <a:avLst/>
          </a:prstGeom>
          <a:noFill/>
          <a:ln cap="rnd">
            <a:solidFill>
              <a:schemeClr val="tx1"/>
            </a:solidFill>
            <a:custDash/>
          </a:ln>
        </p:spPr>
        <p:style>
          <a:lnRef idx="0"/>
          <a:fillRef idx="0"/>
          <a:effectRef idx="0"/>
          <a:fontRef idx="minor"/>
        </p:style>
      </p:sp>
      <p:pic>
        <p:nvPicPr>
          <p:cNvPr id="43" name="Picture 2" descr="C:\Documents and Settings\krysias\Pulpit\logo DL i inne\Dzialaj_Lokalnie_logo.JPG"/>
          <p:cNvPicPr/>
          <p:nvPr/>
        </p:nvPicPr>
        <p:blipFill>
          <a:blip r:embed="rId2"/>
          <a:stretch/>
        </p:blipFill>
        <p:spPr>
          <a:xfrm>
            <a:off x="3711600" y="188640"/>
            <a:ext cx="1720440" cy="2519640"/>
          </a:xfrm>
          <a:prstGeom prst="rect">
            <a:avLst/>
          </a:prstGeom>
          <a:ln>
            <a:noFill/>
          </a:ln>
        </p:spPr>
      </p:pic>
      <p:sp>
        <p:nvSpPr>
          <p:cNvPr id="44" name="TextShape 3"/>
          <p:cNvSpPr txBox="1"/>
          <p:nvPr/>
        </p:nvSpPr>
        <p:spPr>
          <a:xfrm>
            <a:off x="0" y="2709000"/>
            <a:ext cx="9143640" cy="1079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pl-PL" sz="2000" spc="-1" strike="noStrike">
                <a:solidFill>
                  <a:srgbClr val="000000"/>
                </a:solidFill>
                <a:latin typeface="Calibri"/>
              </a:rPr>
              <a:t>Przedstawiony projekt dofinansowano ze środków</a:t>
            </a:r>
            <a:br/>
            <a:r>
              <a:rPr b="1" lang="pl-PL" sz="2000" spc="-1" strike="noStrike">
                <a:solidFill>
                  <a:srgbClr val="000000"/>
                </a:solidFill>
                <a:latin typeface="Calibri"/>
              </a:rPr>
              <a:t>programu „Działaj Lokalnie” Polsko-Amerykańskiej Fundacji Wolności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5" name="Obraz 2" descr=""/>
          <p:cNvPicPr/>
          <p:nvPr/>
        </p:nvPicPr>
        <p:blipFill>
          <a:blip r:embed="rId3"/>
          <a:stretch/>
        </p:blipFill>
        <p:spPr>
          <a:xfrm>
            <a:off x="611640" y="3645000"/>
            <a:ext cx="3852720" cy="719640"/>
          </a:xfrm>
          <a:prstGeom prst="rect">
            <a:avLst/>
          </a:prstGeom>
          <a:ln>
            <a:noFill/>
          </a:ln>
        </p:spPr>
      </p:pic>
      <p:pic>
        <p:nvPicPr>
          <p:cNvPr id="46" name="Obraz 3" descr=""/>
          <p:cNvPicPr/>
          <p:nvPr/>
        </p:nvPicPr>
        <p:blipFill>
          <a:blip r:embed="rId4"/>
          <a:stretch/>
        </p:blipFill>
        <p:spPr>
          <a:xfrm>
            <a:off x="1364040" y="6161400"/>
            <a:ext cx="1226880" cy="429120"/>
          </a:xfrm>
          <a:prstGeom prst="rect">
            <a:avLst/>
          </a:prstGeom>
          <a:ln>
            <a:noFill/>
          </a:ln>
        </p:spPr>
      </p:pic>
      <p:pic>
        <p:nvPicPr>
          <p:cNvPr id="47" name="" descr=""/>
          <p:cNvPicPr/>
          <p:nvPr/>
        </p:nvPicPr>
        <p:blipFill>
          <a:blip r:embed="rId5"/>
          <a:stretch/>
        </p:blipFill>
        <p:spPr>
          <a:xfrm>
            <a:off x="1656000" y="4555800"/>
            <a:ext cx="3024000" cy="1347840"/>
          </a:xfrm>
          <a:prstGeom prst="rect">
            <a:avLst/>
          </a:prstGeom>
          <a:ln>
            <a:noFill/>
          </a:ln>
        </p:spPr>
      </p:pic>
      <p:pic>
        <p:nvPicPr>
          <p:cNvPr id="48" name="" descr=""/>
          <p:cNvPicPr/>
          <p:nvPr/>
        </p:nvPicPr>
        <p:blipFill>
          <a:blip r:embed="rId6"/>
          <a:stretch/>
        </p:blipFill>
        <p:spPr>
          <a:xfrm>
            <a:off x="5040000" y="4556880"/>
            <a:ext cx="2341080" cy="1414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Application>LibreOffice/6.3.0.4$Windows_X86_64 LibreOffice_project/057fc023c990d676a43019934386b85b21a9ee99</Application>
  <Words>53</Words>
  <Paragraphs>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2013-12-09T12:36:43Z</dcterms:created>
  <dc:creator>Iwona Olkowicz</dc:creator>
  <dc:description/>
  <dc:language>pl-PL</dc:language>
  <cp:lastModifiedBy/>
  <dcterms:modified xsi:type="dcterms:W3CDTF">2022-11-22T20:01:38Z</dcterms:modified>
  <cp:revision>17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Pokaz na ekranie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